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2" r:id="rId6"/>
    <p:sldId id="262" r:id="rId7"/>
    <p:sldId id="263" r:id="rId8"/>
    <p:sldId id="264" r:id="rId9"/>
    <p:sldId id="270" r:id="rId10"/>
    <p:sldId id="274" r:id="rId11"/>
    <p:sldId id="267" r:id="rId12"/>
    <p:sldId id="268" r:id="rId13"/>
    <p:sldId id="273" r:id="rId14"/>
    <p:sldId id="276" r:id="rId15"/>
    <p:sldId id="278" r:id="rId16"/>
    <p:sldId id="269" r:id="rId1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r">
              <a:defRPr sz="1300"/>
            </a:lvl1pPr>
          </a:lstStyle>
          <a:p>
            <a:fld id="{B26B160F-E007-434F-8458-4202BFF63FEA}" type="datetimeFigureOut">
              <a:rPr kumimoji="1" lang="ja-JP" altLang="en-US" smtClean="0"/>
              <a:t>2017/8/18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8" tIns="47844" rIns="95688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88" tIns="47844" rIns="95688" bIns="4784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r">
              <a:defRPr sz="1300"/>
            </a:lvl1pPr>
          </a:lstStyle>
          <a:p>
            <a:fld id="{EC4B8480-ADE4-450F-A5FB-373279C14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09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8480-ADE4-450F-A5FB-373279C14B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62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257" y="2404534"/>
            <a:ext cx="7530860" cy="1563617"/>
          </a:xfrm>
        </p:spPr>
        <p:txBody>
          <a:bodyPr/>
          <a:lstStyle/>
          <a:p>
            <a:r>
              <a:rPr lang="ja-JP" altLang="en-US" dirty="0"/>
              <a:t>あいち</a:t>
            </a:r>
            <a:r>
              <a:rPr lang="en-US" altLang="ja-JP" dirty="0"/>
              <a:t>GP</a:t>
            </a:r>
            <a:r>
              <a:rPr lang="ja-JP" altLang="en-US" dirty="0" smtClean="0"/>
              <a:t>ネット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利用マニュアル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111386" cy="1096899"/>
          </a:xfrm>
        </p:spPr>
        <p:txBody>
          <a:bodyPr/>
          <a:lstStyle/>
          <a:p>
            <a:r>
              <a:rPr kumimoji="1" lang="en-US" altLang="ja-JP" dirty="0" smtClean="0"/>
              <a:t>2017.4</a:t>
            </a:r>
            <a:r>
              <a:rPr kumimoji="1" lang="ja-JP" altLang="en-US" dirty="0" smtClean="0"/>
              <a:t>　改訂版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14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330" y="395024"/>
            <a:ext cx="4039695" cy="629812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38" y="100238"/>
            <a:ext cx="4555585" cy="287561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29" name="直線矢印コネクタ 28"/>
          <p:cNvCxnSpPr/>
          <p:nvPr/>
        </p:nvCxnSpPr>
        <p:spPr>
          <a:xfrm flipV="1">
            <a:off x="3859901" y="2184850"/>
            <a:ext cx="572124" cy="9784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3221588" y="4643299"/>
            <a:ext cx="1013689" cy="3365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2079653" y="5725874"/>
            <a:ext cx="4782393" cy="1502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992" y="3141652"/>
            <a:ext cx="4088625" cy="230499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755" y="4477819"/>
            <a:ext cx="5028508" cy="219578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886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45168" y="397042"/>
            <a:ext cx="4416201" cy="5644319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送信完了後、しばらくお待ちください。対応ができる施設から連絡があります。</a:t>
            </a:r>
            <a:endParaRPr kumimoji="1" lang="ja-JP" altLang="en-US" sz="24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5847960" y="397042"/>
            <a:ext cx="5413598" cy="59556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2400" dirty="0" smtClean="0"/>
              <a:t>送信相手には下記画面の通り、集計</a:t>
            </a:r>
            <a:r>
              <a:rPr kumimoji="1" lang="en-US" altLang="ja-JP" sz="2400" dirty="0" smtClean="0"/>
              <a:t>URL</a:t>
            </a:r>
            <a:r>
              <a:rPr lang="ja-JP" altLang="en-US" sz="2400" dirty="0" smtClean="0"/>
              <a:t>から</a:t>
            </a:r>
            <a:r>
              <a:rPr kumimoji="1" lang="ja-JP" altLang="en-US" sz="2400" dirty="0" smtClean="0"/>
              <a:t>回答ができるメールが送られます。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6" y="1753555"/>
            <a:ext cx="3338072" cy="22649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97" y="1593894"/>
            <a:ext cx="3800100" cy="44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56579" y="597107"/>
            <a:ext cx="4577120" cy="5166019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メールを受け取った施設の方は集計</a:t>
            </a:r>
            <a:r>
              <a:rPr kumimoji="1" lang="en-US" altLang="ja-JP" sz="2400" dirty="0" smtClean="0"/>
              <a:t>URL</a:t>
            </a:r>
            <a:r>
              <a:rPr kumimoji="1" lang="ja-JP" altLang="en-US" sz="2400" dirty="0" smtClean="0"/>
              <a:t>から回答する。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88591" y="597107"/>
            <a:ext cx="4679672" cy="5305138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「次へ」を選択すると、送信者のご登録メールアドレスへ連絡があります。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9" y="1762399"/>
            <a:ext cx="5252351" cy="41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確認画面から状況を把握できます</a:t>
            </a:r>
            <a:endParaRPr kumimoji="1" lang="ja-JP" altLang="en-US" dirty="0"/>
          </a:p>
        </p:txBody>
      </p:sp>
      <p:pic>
        <p:nvPicPr>
          <p:cNvPr id="7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1261" y="1269999"/>
            <a:ext cx="6063749" cy="549174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6914" y="1385045"/>
            <a:ext cx="5059743" cy="3427587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986589" y="4319337"/>
            <a:ext cx="3416969" cy="4211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>
            <a:endCxn id="7" idx="1"/>
          </p:cNvCxnSpPr>
          <p:nvPr/>
        </p:nvCxnSpPr>
        <p:spPr>
          <a:xfrm flipV="1">
            <a:off x="4427621" y="4015873"/>
            <a:ext cx="1323640" cy="4959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r>
              <a:rPr lang="ja-JP" altLang="en-US" dirty="0" smtClean="0"/>
              <a:t>．</a:t>
            </a:r>
            <a:r>
              <a:rPr lang="ja-JP" altLang="en-US" dirty="0"/>
              <a:t>初期登録方法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77334" y="1286634"/>
            <a:ext cx="4184035" cy="4754727"/>
          </a:xfrm>
        </p:spPr>
        <p:txBody>
          <a:bodyPr/>
          <a:lstStyle/>
          <a:p>
            <a:r>
              <a:rPr kumimoji="1" lang="ja-JP" altLang="en-US" dirty="0" smtClean="0"/>
              <a:t>下記ボタンをクリッ</a:t>
            </a:r>
            <a:r>
              <a:rPr lang="ja-JP" altLang="en-US" dirty="0" smtClean="0"/>
              <a:t>クする。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89970" y="1286635"/>
            <a:ext cx="4184034" cy="4754728"/>
          </a:xfrm>
        </p:spPr>
        <p:txBody>
          <a:bodyPr/>
          <a:lstStyle/>
          <a:p>
            <a:r>
              <a:rPr lang="ja-JP" altLang="en-US" dirty="0" smtClean="0"/>
              <a:t>アスタリスクのある</a:t>
            </a:r>
            <a:r>
              <a:rPr kumimoji="1" lang="ja-JP" altLang="en-US" dirty="0" smtClean="0"/>
              <a:t>必要項目に情報を入力してください。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94" y="1950446"/>
            <a:ext cx="2796300" cy="20354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167" y="1930400"/>
            <a:ext cx="4434186" cy="48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77334" y="898216"/>
            <a:ext cx="4184035" cy="5143145"/>
          </a:xfrm>
        </p:spPr>
        <p:txBody>
          <a:bodyPr/>
          <a:lstStyle/>
          <a:p>
            <a:r>
              <a:rPr kumimoji="1" lang="ja-JP" altLang="en-US" dirty="0" smtClean="0"/>
              <a:t>確認画面より、「送信する」を選択して下さい。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65662" y="898216"/>
            <a:ext cx="4184034" cy="4738544"/>
          </a:xfrm>
        </p:spPr>
        <p:txBody>
          <a:bodyPr/>
          <a:lstStyle/>
          <a:p>
            <a:r>
              <a:rPr kumimoji="1" lang="ja-JP" altLang="en-US" dirty="0" smtClean="0"/>
              <a:t>事務局へデータが送信され、確認後ご登録のメールアドレスもしくはお電話番号にご連絡させていただきます。</a:t>
            </a:r>
            <a:endParaRPr kumimoji="1" lang="en-US" altLang="ja-JP" dirty="0" smtClean="0"/>
          </a:p>
          <a:p>
            <a:r>
              <a:rPr lang="ja-JP" altLang="en-US" dirty="0" smtClean="0"/>
              <a:t>また、</a:t>
            </a:r>
            <a:r>
              <a:rPr lang="en-US" altLang="ja-JP" dirty="0" smtClean="0"/>
              <a:t>FAX</a:t>
            </a:r>
            <a:r>
              <a:rPr lang="ja-JP" altLang="en-US" dirty="0" smtClean="0"/>
              <a:t>でも初期登録を承ります。別紙申込書に必要事項記載の上、　下記</a:t>
            </a:r>
            <a:r>
              <a:rPr lang="en-US" altLang="ja-JP" dirty="0" smtClean="0"/>
              <a:t>FAX</a:t>
            </a:r>
            <a:r>
              <a:rPr lang="ja-JP" altLang="en-US" dirty="0" smtClean="0"/>
              <a:t>番号へご送信ください。</a:t>
            </a:r>
          </a:p>
          <a:p>
            <a:pPr marL="0" indent="0">
              <a:buNone/>
            </a:pPr>
            <a:r>
              <a:rPr kumimoji="1" lang="ja-JP" altLang="en-US" dirty="0" smtClean="0"/>
              <a:t>　　愛知県精神科病院協会　</a:t>
            </a:r>
            <a:endParaRPr kumimoji="1" lang="ja-JP" altLang="en-US" sz="1600" dirty="0" smtClean="0"/>
          </a:p>
          <a:p>
            <a:pPr marL="0" indent="0">
              <a:buNone/>
            </a:pPr>
            <a:r>
              <a:rPr kumimoji="1" lang="ja-JP" altLang="en-US" sz="1600" dirty="0" smtClean="0"/>
              <a:t>　　</a:t>
            </a:r>
            <a:r>
              <a:rPr kumimoji="1" lang="en-US" altLang="ja-JP" dirty="0" smtClean="0"/>
              <a:t>FAX</a:t>
            </a:r>
            <a:r>
              <a:rPr kumimoji="1" lang="en-US" altLang="ja-JP" sz="1600" dirty="0" smtClean="0"/>
              <a:t>  </a:t>
            </a:r>
            <a:r>
              <a:rPr kumimoji="1" lang="ja-JP" altLang="en-US" dirty="0" smtClean="0"/>
              <a:t>０５２－６８１－９９１６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44283"/>
            <a:ext cx="4488328" cy="441484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225583" y="5786889"/>
            <a:ext cx="695915" cy="3722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4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５</a:t>
            </a:r>
            <a:r>
              <a:rPr kumimoji="1" lang="ja-JP" altLang="en-US" dirty="0" smtClean="0"/>
              <a:t>．その他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262359"/>
            <a:ext cx="8596668" cy="4779004"/>
          </a:xfrm>
        </p:spPr>
        <p:txBody>
          <a:bodyPr/>
          <a:lstStyle/>
          <a:p>
            <a:r>
              <a:rPr kumimoji="1" lang="ja-JP" altLang="en-US" dirty="0" smtClean="0"/>
              <a:t>お問い合わせ</a:t>
            </a:r>
          </a:p>
          <a:p>
            <a:pPr marL="0" indent="0">
              <a:buNone/>
            </a:pPr>
            <a:r>
              <a:rPr kumimoji="1" lang="ja-JP" altLang="en-US" dirty="0" smtClean="0"/>
              <a:t>　　◎あいちＧＰネット全般について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愛知県</a:t>
            </a:r>
            <a:r>
              <a:rPr lang="ja-JP" altLang="en-US" dirty="0"/>
              <a:t>健康福祉部障害</a:t>
            </a:r>
            <a:r>
              <a:rPr lang="ja-JP" altLang="en-US" dirty="0" smtClean="0"/>
              <a:t>福祉課</a:t>
            </a:r>
            <a:r>
              <a:rPr lang="ja-JP" altLang="en-US" dirty="0"/>
              <a:t>こころの健康推進室</a:t>
            </a:r>
          </a:p>
          <a:p>
            <a:pPr marL="0" indent="0">
              <a:buNone/>
            </a:pPr>
            <a:r>
              <a:rPr lang="ja-JP" altLang="en-US" dirty="0" smtClean="0"/>
              <a:t>　　　　</a:t>
            </a:r>
            <a:r>
              <a:rPr lang="en-US" altLang="ja-JP" dirty="0" smtClean="0"/>
              <a:t>TEL</a:t>
            </a:r>
            <a:r>
              <a:rPr lang="ja-JP" altLang="en-US" dirty="0"/>
              <a:t>：</a:t>
            </a:r>
            <a:r>
              <a:rPr lang="en-US" altLang="ja-JP" dirty="0" smtClean="0"/>
              <a:t>052-954-6622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◎登録について</a:t>
            </a: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一般社団法人　愛知県精神科病院協会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</a:t>
            </a:r>
            <a:r>
              <a:rPr lang="en-US" altLang="ja-JP" dirty="0" smtClean="0"/>
              <a:t>TEL</a:t>
            </a:r>
            <a:r>
              <a:rPr lang="ja-JP" altLang="en-US" dirty="0"/>
              <a:t>：</a:t>
            </a:r>
            <a:r>
              <a:rPr lang="en-US" altLang="ja-JP" dirty="0"/>
              <a:t>052-681-9915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96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8347"/>
          </a:xfrm>
        </p:spPr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440383"/>
            <a:ext cx="8596668" cy="460098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１</a:t>
            </a:r>
            <a:r>
              <a:rPr lang="ja-JP" altLang="en-US" sz="2400" dirty="0" smtClean="0"/>
              <a:t>．こころのドクターネットへのアクセス</a:t>
            </a: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r>
              <a:rPr lang="ja-JP" altLang="en-US" sz="2400" dirty="0" smtClean="0"/>
              <a:t>２．</a:t>
            </a:r>
            <a:r>
              <a:rPr lang="en-US" altLang="ja-JP" sz="2400" dirty="0" smtClean="0"/>
              <a:t>GP</a:t>
            </a:r>
            <a:r>
              <a:rPr lang="ja-JP" altLang="en-US" sz="2400" dirty="0" smtClean="0"/>
              <a:t>ネットのログイン方法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３．送受信編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r>
              <a:rPr lang="ja-JP" altLang="en-US" sz="2400" dirty="0"/>
              <a:t>４</a:t>
            </a:r>
            <a:r>
              <a:rPr lang="ja-JP" altLang="en-US" sz="2400" dirty="0" smtClean="0"/>
              <a:t>．</a:t>
            </a:r>
            <a:r>
              <a:rPr lang="ja-JP" altLang="en-US" sz="2400" dirty="0"/>
              <a:t>初期</a:t>
            </a:r>
            <a:r>
              <a:rPr lang="ja-JP" altLang="en-US" sz="2400" dirty="0" smtClean="0"/>
              <a:t>登録方法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r>
              <a:rPr lang="ja-JP" altLang="en-US" sz="2400" dirty="0" smtClean="0"/>
              <a:t>５．その他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08640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</a:t>
            </a:r>
            <a:r>
              <a:rPr lang="ja-JP" altLang="en-US" dirty="0" smtClean="0"/>
              <a:t>．</a:t>
            </a:r>
            <a:r>
              <a:rPr lang="ja-JP" altLang="en-US" sz="3200" dirty="0" smtClean="0"/>
              <a:t>こころのドクターネットへのアクセス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302819"/>
            <a:ext cx="8596668" cy="4738544"/>
          </a:xfrm>
        </p:spPr>
        <p:txBody>
          <a:bodyPr/>
          <a:lstStyle/>
          <a:p>
            <a:r>
              <a:rPr kumimoji="1" lang="ja-JP" altLang="en-US" dirty="0" smtClean="0"/>
              <a:t>下記、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へアクセスしてください。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http</a:t>
            </a:r>
            <a:r>
              <a:rPr lang="en-US" altLang="ja-JP" dirty="0"/>
              <a:t>://www.aiseikyo.or.jp/kokoro/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2048143"/>
            <a:ext cx="7321834" cy="46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２．</a:t>
            </a:r>
            <a:r>
              <a:rPr lang="en-US" altLang="ja-JP" dirty="0" smtClean="0"/>
              <a:t>GP</a:t>
            </a:r>
            <a:r>
              <a:rPr lang="ja-JP" altLang="en-US" dirty="0" smtClean="0"/>
              <a:t>ネットのログイン方法</a:t>
            </a:r>
            <a:br>
              <a:rPr lang="ja-JP" altLang="en-US" dirty="0" smtClean="0"/>
            </a:b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1"/>
          </p:nvPr>
        </p:nvSpPr>
        <p:spPr>
          <a:xfrm>
            <a:off x="677334" y="1408014"/>
            <a:ext cx="4184035" cy="4633347"/>
          </a:xfrm>
        </p:spPr>
        <p:txBody>
          <a:bodyPr/>
          <a:lstStyle/>
          <a:p>
            <a:r>
              <a:rPr kumimoji="1" lang="en-US" altLang="ja-JP" dirty="0" smtClean="0"/>
              <a:t>GP</a:t>
            </a:r>
            <a:r>
              <a:rPr kumimoji="1" lang="ja-JP" altLang="en-US" dirty="0" smtClean="0"/>
              <a:t>ネットログインのボタンをクリックする。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>
          <a:xfrm>
            <a:off x="5089970" y="1408015"/>
            <a:ext cx="4184034" cy="4633348"/>
          </a:xfrm>
        </p:spPr>
        <p:txBody>
          <a:bodyPr/>
          <a:lstStyle/>
          <a:p>
            <a:r>
              <a:rPr kumimoji="1" lang="ja-JP" altLang="en-US" dirty="0" smtClean="0"/>
              <a:t>「あいち</a:t>
            </a:r>
            <a:r>
              <a:rPr kumimoji="1" lang="en-US" altLang="ja-JP" dirty="0" smtClean="0"/>
              <a:t>GP</a:t>
            </a:r>
            <a:r>
              <a:rPr kumimoji="1" lang="ja-JP" altLang="en-US" dirty="0" smtClean="0"/>
              <a:t>ネット」のホームページへ移動します。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32" y="2160589"/>
            <a:ext cx="2879220" cy="21895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92" y="2044459"/>
            <a:ext cx="6012234" cy="41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精神科専門医との相談・入院依頼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351667"/>
            <a:ext cx="10289591" cy="523432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027989" y="3692322"/>
            <a:ext cx="2268639" cy="2893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14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３</a:t>
            </a:r>
            <a:r>
              <a:rPr lang="ja-JP" altLang="en-US" dirty="0" smtClean="0"/>
              <a:t>．</a:t>
            </a:r>
            <a:r>
              <a:rPr lang="ja-JP" altLang="en-US" dirty="0"/>
              <a:t>送受信編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77334" y="1221897"/>
            <a:ext cx="8596668" cy="4819465"/>
          </a:xfrm>
        </p:spPr>
        <p:txBody>
          <a:bodyPr/>
          <a:lstStyle/>
          <a:p>
            <a:r>
              <a:rPr kumimoji="1" lang="ja-JP" altLang="en-US" dirty="0" smtClean="0"/>
              <a:t>「</a:t>
            </a:r>
            <a:r>
              <a:rPr lang="ja-JP" altLang="en-US" dirty="0" smtClean="0"/>
              <a:t>かかりつけ医・産業医・介護保険施設</a:t>
            </a:r>
            <a:r>
              <a:rPr kumimoji="1" lang="ja-JP" altLang="en-US" dirty="0" smtClean="0"/>
              <a:t>」を選択する。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64" y="1776578"/>
            <a:ext cx="7438876" cy="503926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261641" y="4641448"/>
            <a:ext cx="3345083" cy="1399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177" y="3403864"/>
            <a:ext cx="2995886" cy="34119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8" name="直線矢印コネクタ 7"/>
          <p:cNvCxnSpPr>
            <a:stCxn id="3" idx="3"/>
            <a:endCxn id="6" idx="1"/>
          </p:cNvCxnSpPr>
          <p:nvPr/>
        </p:nvCxnSpPr>
        <p:spPr>
          <a:xfrm flipV="1">
            <a:off x="4606724" y="5109855"/>
            <a:ext cx="3798453" cy="231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7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77334" y="416198"/>
            <a:ext cx="4184035" cy="4738543"/>
          </a:xfrm>
        </p:spPr>
        <p:txBody>
          <a:bodyPr/>
          <a:lstStyle/>
          <a:p>
            <a:r>
              <a:rPr kumimoji="1" lang="ja-JP" altLang="en-US" dirty="0" smtClean="0"/>
              <a:t>サイトへログイン後、「メール送信」を選択すると右画面が表示される。</a:t>
            </a:r>
            <a:endParaRPr kumimoji="1" lang="en-US" altLang="ja-JP" dirty="0" smtClean="0"/>
          </a:p>
          <a:p>
            <a:r>
              <a:rPr lang="ja-JP" altLang="en-US" dirty="0" smtClean="0"/>
              <a:t>送信先を選ぶ。送信グループには「</a:t>
            </a:r>
            <a:r>
              <a:rPr lang="en-US" altLang="ja-JP" dirty="0" smtClean="0"/>
              <a:t>GP</a:t>
            </a:r>
            <a:r>
              <a:rPr lang="ja-JP" altLang="en-US" dirty="0" smtClean="0"/>
              <a:t>ネット全体」を選択する。送信したい施設の地域ブロックを選択する。</a:t>
            </a:r>
            <a:endParaRPr lang="en-US" altLang="ja-JP" dirty="0" smtClean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0286" y="416198"/>
            <a:ext cx="6038649" cy="62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89969" y="590718"/>
            <a:ext cx="5558740" cy="584480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全ての質問回答後に「メッセージ入力」を選択すると、質問で選んだ内容についての文章が自動的に入力される。送信グループを選択して下さい。「送信」をクリックします。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29585" y="590718"/>
            <a:ext cx="4897701" cy="523516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プルダウンから依頼内容を選択する。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9" y="971774"/>
            <a:ext cx="4511234" cy="5613659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454160" y="6014426"/>
            <a:ext cx="1883926" cy="5710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602" y="2130059"/>
            <a:ext cx="5208362" cy="4455374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5364603" y="6019776"/>
            <a:ext cx="815548" cy="3925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364602" y="3789695"/>
            <a:ext cx="3744673" cy="15462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6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094" y="210567"/>
            <a:ext cx="4039695" cy="62981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73" y="92239"/>
            <a:ext cx="3799091" cy="133648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932" y="1665674"/>
            <a:ext cx="4085049" cy="85809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932" y="2690039"/>
            <a:ext cx="4072185" cy="13391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5" name="直線矢印コネクタ 4"/>
          <p:cNvCxnSpPr>
            <a:endCxn id="8" idx="1"/>
          </p:cNvCxnSpPr>
          <p:nvPr/>
        </p:nvCxnSpPr>
        <p:spPr>
          <a:xfrm flipV="1">
            <a:off x="2192942" y="760483"/>
            <a:ext cx="3126131" cy="2096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endCxn id="14" idx="1"/>
          </p:cNvCxnSpPr>
          <p:nvPr/>
        </p:nvCxnSpPr>
        <p:spPr>
          <a:xfrm>
            <a:off x="1383738" y="1885444"/>
            <a:ext cx="3838194" cy="2092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endCxn id="9" idx="1"/>
          </p:cNvCxnSpPr>
          <p:nvPr/>
        </p:nvCxnSpPr>
        <p:spPr>
          <a:xfrm>
            <a:off x="2953593" y="2523768"/>
            <a:ext cx="2268339" cy="8358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endCxn id="15" idx="1"/>
          </p:cNvCxnSpPr>
          <p:nvPr/>
        </p:nvCxnSpPr>
        <p:spPr>
          <a:xfrm>
            <a:off x="2727016" y="3746218"/>
            <a:ext cx="2271659" cy="933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675" y="4175265"/>
            <a:ext cx="4555587" cy="10089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024" y="4860089"/>
            <a:ext cx="4669941" cy="1883827"/>
          </a:xfrm>
          <a:prstGeom prst="rect">
            <a:avLst/>
          </a:prstGeom>
        </p:spPr>
      </p:pic>
      <p:cxnSp>
        <p:nvCxnSpPr>
          <p:cNvPr id="36" name="直線矢印コネクタ 35"/>
          <p:cNvCxnSpPr/>
          <p:nvPr/>
        </p:nvCxnSpPr>
        <p:spPr>
          <a:xfrm>
            <a:off x="3600956" y="4458261"/>
            <a:ext cx="3657068" cy="16776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555</TotalTime>
  <Words>344</Words>
  <Application>Microsoft Office PowerPoint</Application>
  <PresentationFormat>ユーザー設定</PresentationFormat>
  <Paragraphs>47</Paragraphs>
  <Slides>16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ファセット</vt:lpstr>
      <vt:lpstr>あいちGPネット 利用マニュアル</vt:lpstr>
      <vt:lpstr>目次</vt:lpstr>
      <vt:lpstr>１．こころのドクターネットへのアクセス</vt:lpstr>
      <vt:lpstr>２．GPネットのログイン方法 </vt:lpstr>
      <vt:lpstr>精神科専門医との相談・入院依頼</vt:lpstr>
      <vt:lpstr>３．送受信編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確認画面から状況を把握できます</vt:lpstr>
      <vt:lpstr>４．初期登録方法 </vt:lpstr>
      <vt:lpstr>PowerPoint プレゼンテーション</vt:lpstr>
      <vt:lpstr>５．その他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Care Station</dc:title>
  <dc:creator>杉浦伸一</dc:creator>
  <cp:lastModifiedBy>愛精協事務局</cp:lastModifiedBy>
  <cp:revision>55</cp:revision>
  <cp:lastPrinted>2017-08-18T04:47:24Z</cp:lastPrinted>
  <dcterms:created xsi:type="dcterms:W3CDTF">2016-02-15T06:14:59Z</dcterms:created>
  <dcterms:modified xsi:type="dcterms:W3CDTF">2017-08-18T04:49:58Z</dcterms:modified>
</cp:coreProperties>
</file>